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30"/>
  </p:normalViewPr>
  <p:slideViewPr>
    <p:cSldViewPr snapToGrid="0" snapToObjects="1">
      <p:cViewPr varScale="1">
        <p:scale>
          <a:sx n="86" d="100"/>
          <a:sy n="86" d="100"/>
        </p:scale>
        <p:origin x="10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95A4F64-2EFF-2D41-9CC2-ACF799D562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7/9/18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AECBB90-D869-6145-BC31-6C384BF8BE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510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9477" y="1094117"/>
            <a:ext cx="9908116" cy="5201909"/>
          </a:xfrm>
          <a:prstGeom prst="rect">
            <a:avLst/>
          </a:prstGeom>
          <a:noFill/>
          <a:ln w="31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8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0020" y="807721"/>
            <a:ext cx="946335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US" sz="900" b="1" dirty="0">
                <a:solidFill>
                  <a:prstClr val="black"/>
                </a:solidFill>
                <a:latin typeface="Arial"/>
                <a:cs typeface="Arial"/>
              </a:rPr>
              <a:t>PEOPLE    </a:t>
            </a:r>
            <a:r>
              <a:rPr lang="en-US" sz="900" b="1" dirty="0">
                <a:solidFill>
                  <a:prstClr val="black"/>
                </a:solidFill>
                <a:latin typeface="Arial"/>
                <a:cs typeface="Arial"/>
              </a:rPr>
              <a:t>   </a:t>
            </a:r>
            <a:r>
              <a:rPr lang="en-US" sz="900" b="1" dirty="0" smtClean="0">
                <a:solidFill>
                  <a:prstClr val="black"/>
                </a:solidFill>
                <a:latin typeface="Arial"/>
                <a:cs typeface="Arial"/>
              </a:rPr>
              <a:t>        </a:t>
            </a:r>
            <a:r>
              <a:rPr lang="en-US" sz="900" b="1" dirty="0">
                <a:solidFill>
                  <a:prstClr val="black"/>
                </a:solidFill>
                <a:latin typeface="Arial"/>
                <a:cs typeface="Arial"/>
              </a:rPr>
              <a:t>CUSTOMER SERVICE       </a:t>
            </a:r>
            <a:r>
              <a:rPr lang="en-US" sz="900" b="1" dirty="0" smtClean="0">
                <a:solidFill>
                  <a:prstClr val="black"/>
                </a:solidFill>
                <a:latin typeface="Arial"/>
                <a:cs typeface="Arial"/>
              </a:rPr>
              <a:t>        FINANCIAL                   PROCESSES                    GROWTH                     PARTNERSHIPS                     BRAND</a:t>
            </a: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017" y="1611313"/>
            <a:ext cx="1125240" cy="4247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en-US" sz="900" b="1" dirty="0">
                <a:solidFill>
                  <a:prstClr val="black"/>
                </a:solidFill>
                <a:latin typeface="Arial"/>
                <a:cs typeface="Arial"/>
              </a:rPr>
              <a:t>STRENGTHS</a:t>
            </a: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r>
              <a:rPr lang="en-US" sz="900" b="1" dirty="0">
                <a:solidFill>
                  <a:prstClr val="black"/>
                </a:solidFill>
                <a:latin typeface="Arial"/>
                <a:cs typeface="Arial"/>
              </a:rPr>
              <a:t>WEAKNESSES</a:t>
            </a: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r>
              <a:rPr lang="en-US" sz="900" b="1" dirty="0">
                <a:solidFill>
                  <a:prstClr val="black"/>
                </a:solidFill>
                <a:latin typeface="Arial"/>
                <a:cs typeface="Arial"/>
              </a:rPr>
              <a:t>OPPORTUNITIES</a:t>
            </a: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endParaRPr lang="en-US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57200">
              <a:defRPr/>
            </a:pPr>
            <a:r>
              <a:rPr lang="en-US" sz="900" b="1" dirty="0">
                <a:solidFill>
                  <a:prstClr val="black"/>
                </a:solidFill>
                <a:latin typeface="Arial"/>
                <a:cs typeface="Arial"/>
              </a:rPr>
              <a:t>THREATS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378386" y="2308226"/>
            <a:ext cx="9904990" cy="3618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393375" y="3605216"/>
            <a:ext cx="9903584" cy="46439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379477" y="4902201"/>
            <a:ext cx="9903899" cy="5246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733133" y="1092201"/>
            <a:ext cx="17462" cy="5222875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068169" y="1097666"/>
            <a:ext cx="19050" cy="5222875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371817" y="1066983"/>
            <a:ext cx="19050" cy="5224462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662063" y="1074921"/>
            <a:ext cx="17462" cy="5222875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455306" y="1063953"/>
            <a:ext cx="11681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21911" y="2328863"/>
            <a:ext cx="12357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7969433" y="1068571"/>
            <a:ext cx="17462" cy="5222875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479118" y="3651655"/>
            <a:ext cx="11681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77473" y="4954665"/>
            <a:ext cx="12357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743853" y="1104900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710458" y="2369810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67665" y="3692602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66020" y="4995612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065053" y="1074920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031658" y="2339830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088865" y="3662622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087220" y="4965632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363444" y="1062220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330049" y="2327130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387256" y="3649922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385611" y="4952932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662063" y="1062220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628668" y="2327130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685875" y="3649922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684230" y="4952932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966199" y="1062220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932804" y="2327130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990011" y="3649922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988366" y="4952932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433575" y="1079500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9400180" y="2344410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457387" y="3667202"/>
            <a:ext cx="1008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9455742" y="4970212"/>
            <a:ext cx="10663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"/>
                <a:cs typeface="Arial"/>
              </a:rPr>
              <a:t>X</a:t>
            </a:r>
            <a:endParaRPr lang="en-US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9381005" y="1101051"/>
            <a:ext cx="17462" cy="5222875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19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40</Words>
  <Application>Microsoft Macintosh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2018-07-09T08:18:10Z</dcterms:created>
  <dcterms:modified xsi:type="dcterms:W3CDTF">2018-07-09T08:24:41Z</dcterms:modified>
</cp:coreProperties>
</file>